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notesMasterIdLst>
    <p:notesMasterId r:id="rId23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ype="http://schemas.openxmlformats.org/officeDocument/2006/relationships/presProps" Target="presProps.xml"/>  <Relationship Id="rId20" Type="http://schemas.openxmlformats.org/officeDocument/2006/relationships/viewProps" Target="viewProps.xml"/>  <Relationship Id="rId21" Type="http://schemas.openxmlformats.org/officeDocument/2006/relationships/theme" Target="theme/theme1.xml"/>  <Relationship Id="rId22" Type="http://schemas.openxmlformats.org/officeDocument/2006/relationships/tableStyles" Target="tableStyles.xml"/>  <Relationship Id="rId23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KIzlfxT9g2WcJZlRP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JAY9d0GaM_0rWoyI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07fade9-cec7-4967-b877-bf6093c04007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5735ad9-d9b3-4a22-b72b-09cbeebe3a1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b37fe21-fcd0-4f0a-95f1-26e0700d62b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HvK2oGIWuy9ESs9YG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JMaJxTNrLs-bkUqRQ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HJCkC7hKnKZ0Zki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2eGIDzwuWNC_o-tj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HvieA3ER7xzbK9rTw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HvK2tsFqgy7A0QMf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-WL8JHlJy7AW-0tl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101_aoi8nndgZtjK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HvK2vOEOLPVxlrqlr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DIXH1GWuU7oYHq2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-MOIm4iBAce0atIJB6Qv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e0152de-05b4-4ecf-9e8f-e584b6dbf52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2026-01-23T04:50:03.242Z</dcterms:created>
  <dcterms:modified xsi:type="dcterms:W3CDTF">2026-01-23T04:50:03.242Z</dcterms:modified>
</cp:coreProperties>
</file>