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20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ype="http://schemas.openxmlformats.org/officeDocument/2006/relationships/presProps" Target="presProps.xml"/>  <Relationship Id="rId17" Type="http://schemas.openxmlformats.org/officeDocument/2006/relationships/viewProps" Target="viewProps.xml"/>  <Relationship Id="rId18" Type="http://schemas.openxmlformats.org/officeDocument/2006/relationships/theme" Target="theme/theme1.xml"/>  <Relationship Id="rId19" Type="http://schemas.openxmlformats.org/officeDocument/2006/relationships/tableStyles" Target="tableStyles.xml"/>  <Relationship Id="rId2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lBLgvNBsQ2kY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EMUatpfYzvu7iZR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FPkg95aGvtlfGsVX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GrqLgJtb9m-BCwu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NEsISGYMfRDFl6G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V9t-QVNnVsKWb3O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sP6YHqgjQYwDU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oF7tye3qmV-L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vZUcIJdkuSSf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1AOEHANyziVvesz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5JGkxiJJNMroQ1O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sP6YHqgjQYwD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6wkYazGPBM5o6Io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98d33y0aihj0-Vd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2026-01-23T04:10:28.032Z</dcterms:created>
  <dcterms:modified xsi:type="dcterms:W3CDTF">2026-01-23T04:10:28.032Z</dcterms:modified>
</cp:coreProperties>
</file>