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ype="http://schemas.openxmlformats.org/officeDocument/2006/relationships/presProps" Target="presProps.xml"/>  <Relationship Id="rId22" Type="http://schemas.openxmlformats.org/officeDocument/2006/relationships/viewProps" Target="viewProps.xml"/>  <Relationship Id="rId23" Type="http://schemas.openxmlformats.org/officeDocument/2006/relationships/theme" Target="theme/theme1.xml"/>  <Relationship Id="rId24" Type="http://schemas.openxmlformats.org/officeDocument/2006/relationships/tableStyles" Target="tableStyles.xml"/>  <Relationship Id="rId2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0f0Bjubg2WuHuDH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xphcGcxqLeBw3jZ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32BJ16T6Q_8zBp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0yjl44sPRf0oBMY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3--rPW10_4wH6mzs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6fVpIReyiNO_61q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AjL_CUSz5Qo4HsH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Fnp7Ho6S00BMBe_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JCBp6J0yQVDrC86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K1fl3B2caW6Jrgr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L8XyguRZvsizpKi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0f1NQ0i_NnPiMK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Z0f4UI_JeYR_xas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dOlWSUi8sDCANWeB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nXg_YpFNGeYcESi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o4Ac4d2d5nS8ETwt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ohJIhhDofotbjWn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r3H4sHBAseJJUuuo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ScvtX3-AljhxxZVRY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2026-01-23T04:11:06.998Z</dcterms:created>
  <dcterms:modified xsi:type="dcterms:W3CDTF">2026-01-23T04:11:06.998Z</dcterms:modified>
</cp:coreProperties>
</file>