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notesMasterIdLst>
    <p:notesMasterId r:id="rId33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ype="http://schemas.openxmlformats.org/officeDocument/2006/relationships/presProps" Target="presProps.xml"/>  <Relationship Id="rId30" Type="http://schemas.openxmlformats.org/officeDocument/2006/relationships/viewProps" Target="viewProps.xml"/>  <Relationship Id="rId31" Type="http://schemas.openxmlformats.org/officeDocument/2006/relationships/theme" Target="theme/theme1.xml"/>  <Relationship Id="rId32" Type="http://schemas.openxmlformats.org/officeDocument/2006/relationships/tableStyles" Target="tableStyles.xml"/>  <Relationship Id="rId33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KSZBzkCcgdVZw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fdOkgTu9O1_gZ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l_S5r2SXoi0V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n6cJg2d6w7AA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00ea93b-7cf8-4bf9-a932-2bf46c75534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sxLtV3gGhxQ3x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WeMO6HcXL5Mzm2z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t241OYSt-StQ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ubGQgtLoycBv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7a2xrnylgPft1s5p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vTNLtRnYgbfdL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Ver7gV35ijAN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vTNLtRnYgbfd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zJzcg65zxEa0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O-iUWCG6YiTQv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O-iUWCG6YiTQvl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O0Rj7gmAbc49O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O1ECFseqq1Z3b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O1ECFseqq1Z3bp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O2UQDSJrw4qZT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WEAPsvP3RL5F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XZE84bfrP365W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YRhIoj4qiNig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ZUQ3DsbrGFxyw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_nSlXU6kqBQd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mpWYE-WIDJ22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eXqQ2IJ7_uJF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2025-03-21T20:01:04.583Z</dcterms:created>
  <dcterms:modified xsi:type="dcterms:W3CDTF">2025-03-21T20:01:04.583Z</dcterms:modified>
</cp:coreProperties>
</file>