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ype="http://schemas.openxmlformats.org/officeDocument/2006/relationships/presProps" Target="presProps.xml"/>  <Relationship Id="rId15" Type="http://schemas.openxmlformats.org/officeDocument/2006/relationships/viewProps" Target="viewProps.xml"/>  <Relationship Id="rId16" Type="http://schemas.openxmlformats.org/officeDocument/2006/relationships/theme" Target="theme/theme1.xml"/>  <Relationship Id="rId17" Type="http://schemas.openxmlformats.org/officeDocument/2006/relationships/tableStyles" Target="tableStyles.xml"/>  <Relationship Id="rId1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iw9C_BYsKgZz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ZHmMLpjOmhYfAB5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21da212-9ddb-4ade-8099-8841114c6cf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sPe2JPMRe1EY-eW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k9GZjKi7qwxY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lWuhZBemSknJ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lWuhZBemSknJ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i2zi47Wg24Np9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m8OMCla9GokM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i3Svlku7-MoHr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WX1Q_7Sc9dbRavs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Y4V1fD_MBzlURmb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2025-03-21T19:25:49.449Z</dcterms:created>
  <dcterms:modified xsi:type="dcterms:W3CDTF">2025-03-21T19:25:49.449Z</dcterms:modified>
</cp:coreProperties>
</file>