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4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ype="http://schemas.openxmlformats.org/officeDocument/2006/relationships/presProps" Target="presProps.xml"/>  <Relationship Id="rId38" Type="http://schemas.openxmlformats.org/officeDocument/2006/relationships/viewProps" Target="viewProps.xml"/>  <Relationship Id="rId39" Type="http://schemas.openxmlformats.org/officeDocument/2006/relationships/theme" Target="theme/theme1.xml"/>  <Relationship Id="rId40" Type="http://schemas.openxmlformats.org/officeDocument/2006/relationships/tableStyles" Target="tableStyles.xml"/>  <Relationship Id="rId4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-zaecWN3PzK2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6iUiw12C7kWG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7RxExfmNyEUb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7RxExfmNyEUb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BBxy0-Es8ynz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BBxy0-Es8ynz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CjqxJ4tsFwG6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CjqxJ4tsFwG6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DGjY3CQu_xNo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EUtygBTLXIrk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EUtygBTLXIrk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2R2N4U6aFAK6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Fpe6LLXiD0Cz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Fpe6LLXiD0Cz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cc732a-d0de-4368-a36a-ecde6144ff9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2R2N4U6aFAK6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3cZReGd3Hwci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4veOCGGZanE0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4veOCGGZanE0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5gO84FstChw-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5gO84FstChw-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2025-03-21T19:10:13.122Z</dcterms:created>
  <dcterms:modified xsi:type="dcterms:W3CDTF">2025-03-21T19:10:13.122Z</dcterms:modified>
</cp:coreProperties>
</file>