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4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ype="http://schemas.openxmlformats.org/officeDocument/2006/relationships/presProps" Target="presProps.xml"/>  <Relationship Id="rId21" Type="http://schemas.openxmlformats.org/officeDocument/2006/relationships/viewProps" Target="viewProps.xml"/>  <Relationship Id="rId22" Type="http://schemas.openxmlformats.org/officeDocument/2006/relationships/theme" Target="theme/theme1.xml"/>  <Relationship Id="rId23" Type="http://schemas.openxmlformats.org/officeDocument/2006/relationships/tableStyles" Target="tableStyles.xml"/>  <Relationship Id="rId24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TcudP2i7MgKDEQQi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qWz6RJsugcstlCl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Z8ooi0wjy1K_ng89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xZQp3mvMhSf3v_8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TcvJpLMolFxScM7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zg-WT04BDq51zvg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Z-XAKV1MOEPoaW5T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Z3lgwC7d87dSlN_2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Z1GeROEQFEZgrZ1R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ZBdcfRFKB2Elvlu1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TcufyY_vWcufA01h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bfgIY40IDGwgCEqI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e2k4zq2ZCC4sH-Q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bpMtRPcpm5mYH1t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hlFO1a0I-BRxRGI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Tcuho0Bv1t09q85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TcvTGb7A-lhcTiJ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pS41A8aT68UOO9w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2025-03-21T19:00:58.993Z</dcterms:created>
  <dcterms:modified xsi:type="dcterms:W3CDTF">2025-03-21T19:00:58.993Z</dcterms:modified>
</cp:coreProperties>
</file>